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F1283A3-5B9C-4385-AC3C-4AC7E6527821}"/>
    <pc:docChg chg="modSld">
      <pc:chgData name="Narelle Wheaton" userId="6e1b2b30-480e-4f91-806b-6735d5b9e446" providerId="ADAL" clId="{BF1283A3-5B9C-4385-AC3C-4AC7E6527821}" dt="2023-06-14T06:11:27.188" v="0" actId="1076"/>
      <pc:docMkLst>
        <pc:docMk/>
      </pc:docMkLst>
      <pc:sldChg chg="modSp mod">
        <pc:chgData name="Narelle Wheaton" userId="6e1b2b30-480e-4f91-806b-6735d5b9e446" providerId="ADAL" clId="{BF1283A3-5B9C-4385-AC3C-4AC7E6527821}" dt="2023-06-14T06:11:27.188" v="0" actId="1076"/>
        <pc:sldMkLst>
          <pc:docMk/>
          <pc:sldMk cId="1438299994" sldId="256"/>
        </pc:sldMkLst>
        <pc:spChg chg="mod">
          <ac:chgData name="Narelle Wheaton" userId="6e1b2b30-480e-4f91-806b-6735d5b9e446" providerId="ADAL" clId="{BF1283A3-5B9C-4385-AC3C-4AC7E6527821}" dt="2023-06-14T06:11:27.188" v="0" actId="1076"/>
          <ac:spMkLst>
            <pc:docMk/>
            <pc:sldMk cId="1438299994" sldId="256"/>
            <ac:spMk id="5" creationId="{DECECA83-28AD-45E5-9A25-87A760B3533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D70B1F-70E7-4767-9689-DD541850C0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AF0946-DCD9-417F-9C13-5F1345CDD1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285F8-93D9-4B98-A39A-3539F12C5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A96CD-FC41-4716-89D2-935127B4FE4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514A6-D2CB-4D6E-9FF6-DB57B152A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6F345-75CA-46C9-BECD-5D73BB905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1C1A-B849-42E6-929A-8DF592C5B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9681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C590D-6D02-4E8C-B10D-63BAF9D93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9BF4FD-F99B-403D-8A89-C5DD8F4A45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97F165-BC7E-427D-B644-AFA3A5C7A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A96CD-FC41-4716-89D2-935127B4FE4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969F8-C092-4411-B29F-FD7C047A0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1576C2-7D38-4B29-BA31-9CA68909F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1C1A-B849-42E6-929A-8DF592C5B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9230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F8854A-38F1-427C-8FD4-DD1E2C4E54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3541CD-46EE-40B9-9452-D22EFDF440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D1F8E0-55FD-46F5-95AC-DEDFF7FD8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A96CD-FC41-4716-89D2-935127B4FE4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D20908-EA7B-4834-B029-850E460CE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A7DBC5-3FA6-4924-9F55-BFC8245DD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1C1A-B849-42E6-929A-8DF592C5B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8295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34482-1308-4D23-BA65-6B7F1733F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13CD5-2A89-4478-B810-F3DD7038E7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42C503-7F2C-48A9-8A37-C313FE4EA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A96CD-FC41-4716-89D2-935127B4FE4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844DF5-A0B6-47AC-8C8F-96DD93319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575C53-B8A0-440F-B581-08B1C217F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1C1A-B849-42E6-929A-8DF592C5B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9352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7A6603-6F5E-4ED6-A3FE-8DAE25D25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B87AEC-A4E2-42DE-8843-045872EC6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3AE06-E21D-41AD-A940-6377F5BCF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A96CD-FC41-4716-89D2-935127B4FE4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E10C77-42A6-4068-BFB5-05707243B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3188EA-542B-4414-B39B-9683F79FD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1C1A-B849-42E6-929A-8DF592C5B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9188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02F4A-E126-4D58-B08D-8F7A298B8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B529D7-4AF4-46EF-B513-9554F3FE5F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17EEAA-0516-4D68-9726-446195F0BD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A047DD-00CE-48A0-A9A2-D277F1AE9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A96CD-FC41-4716-89D2-935127B4FE4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812A6C-2038-4F95-8B0B-6BCDB155E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430E1F-BBEB-41DD-A22F-D903E67A3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1C1A-B849-42E6-929A-8DF592C5B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6041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9FE8C-BE48-42C4-8E57-CF0161D5A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2B0253-57D9-4CAB-82A9-6E8D20F168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961F7B-46D3-4C21-89B2-A9B26F52B4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B71F21-FB6A-40C8-9226-EE2EC190F7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3899FF-49BF-4713-8B6A-714F1A1779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6223B0-621E-404C-8D2F-2B57E475A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A96CD-FC41-4716-89D2-935127B4FE4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031779-3DB1-4259-85BC-399622503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0F1DC6-9088-4B6F-AF0B-25F88E716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1C1A-B849-42E6-929A-8DF592C5B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6875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6E231-7C1A-4183-BFBE-30233EFBD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D674F4-150D-41BF-9CA1-261DA35AB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A96CD-FC41-4716-89D2-935127B4FE4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AB7CBB-38C3-4367-AE44-4EC00C235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69C0B0-124A-471D-9CE1-F3E6141A8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1C1A-B849-42E6-929A-8DF592C5B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8898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D961AD-4F21-473D-B451-3B16993B4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A96CD-FC41-4716-89D2-935127B4FE4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B999C1-3F3D-450C-8144-6408D0EB1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E6C246-20D1-44CC-A470-EABF4F8CD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1C1A-B849-42E6-929A-8DF592C5B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2465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8A5B2-ABE1-4F0A-B607-258AD0F0D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A6266C-29F7-4DC3-93E0-E398068149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23B88E-323B-4051-9F73-4048B22381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8B8A54-D940-48E5-A8C3-B442C1A27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A96CD-FC41-4716-89D2-935127B4FE4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772833-6525-4476-B769-1AA3BA578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0A918B-33BC-497F-A348-D4F623B82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1C1A-B849-42E6-929A-8DF592C5B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591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219C5-1081-4A75-8D5F-929B924AF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D600F1-5E3C-44F2-A8E5-C7BB6E21A0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29A8F5-BB81-4D02-AD77-DBFEC5036F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373B1A-79BA-4376-A283-C891FDF97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A96CD-FC41-4716-89D2-935127B4FE4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E6F329-9103-411E-8F55-B85EA6D2C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6483FE-58ED-4D40-BD8F-EA6CD85A1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11C1A-B849-42E6-929A-8DF592C5B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2219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1BE336-75E0-4EDC-842B-B3886579B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118B94-817E-4D92-A7C6-F1DA8D1AB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3D6B44-A9CA-4F89-9D72-1B262C3981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A96CD-FC41-4716-89D2-935127B4FE46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5A628-F476-45C6-849E-8AFEBAF095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6096D-F632-4DE2-A410-94EE17D733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11C1A-B849-42E6-929A-8DF592C5B1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5334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321A1F1-66A5-4ED2-9020-781B82C14B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237422"/>
            <a:ext cx="9144000" cy="2383155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God is with us all the time,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morning when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joybells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chime,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evening when lights are low;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God is with us everywhere we go.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CECA83-28AD-45E5-9A25-87A760B35332}"/>
              </a:ext>
            </a:extLst>
          </p:cNvPr>
          <p:cNvSpPr txBox="1"/>
          <p:nvPr/>
        </p:nvSpPr>
        <p:spPr>
          <a:xfrm>
            <a:off x="276225" y="6087410"/>
            <a:ext cx="380047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God is with us all the time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Lewis Edgar Jones (1865-1936)</a:t>
            </a:r>
          </a:p>
          <a:p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2999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55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2022-10-18T02:50:44Z</dcterms:created>
  <dcterms:modified xsi:type="dcterms:W3CDTF">2023-06-14T06:11:28Z</dcterms:modified>
</cp:coreProperties>
</file>